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3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51450"/>
            <a:ext cx="91440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250129"/>
            <a:ext cx="9144000" cy="6090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38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4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09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2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6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7/19/13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3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7/19/13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6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7/19/13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65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5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1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86091"/>
            <a:ext cx="9144000" cy="933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47510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896A8-9468-F84E-9138-F18A5D20EB88}" type="datetimeFigureOut">
              <a:rPr lang="en-US" smtClean="0"/>
              <a:t>7/19/13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1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u="sng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680295"/>
            <a:ext cx="9144000" cy="1470025"/>
          </a:xfrm>
        </p:spPr>
        <p:txBody>
          <a:bodyPr/>
          <a:lstStyle/>
          <a:p>
            <a:r>
              <a:rPr lang="en-US" dirty="0" smtClean="0"/>
              <a:t>King Andrew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142" y="20970"/>
            <a:ext cx="4494343" cy="622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90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04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Minority Treatment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Little to no concern for </a:t>
            </a:r>
            <a:r>
              <a:rPr lang="en-US" dirty="0" err="1" smtClean="0"/>
              <a:t>AfAm</a:t>
            </a:r>
            <a:r>
              <a:rPr lang="en-US" dirty="0" smtClean="0"/>
              <a:t> or </a:t>
            </a:r>
            <a:r>
              <a:rPr lang="en-US" dirty="0" err="1" smtClean="0"/>
              <a:t>NAm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One of the largest slaveholders in SW; pro-slavery</a:t>
            </a:r>
          </a:p>
          <a:p>
            <a:pPr lvl="1"/>
            <a:r>
              <a:rPr lang="en-US" dirty="0" smtClean="0"/>
              <a:t>Indian Removal Act (1830) – “voluntary” removal of </a:t>
            </a:r>
            <a:r>
              <a:rPr lang="en-US" dirty="0" err="1" smtClean="0"/>
              <a:t>NAms</a:t>
            </a:r>
            <a:r>
              <a:rPr lang="en-US" dirty="0" smtClean="0"/>
              <a:t> in </a:t>
            </a:r>
            <a:r>
              <a:rPr lang="en-US" b="1" dirty="0" smtClean="0"/>
              <a:t>Five Civilized Tribes</a:t>
            </a:r>
            <a:r>
              <a:rPr lang="en-US" b="1" dirty="0" smtClean="0">
                <a:sym typeface="Wingdings"/>
              </a:rPr>
              <a:t> Choctaw </a:t>
            </a:r>
            <a:r>
              <a:rPr lang="en-US" dirty="0" smtClean="0">
                <a:sym typeface="Wingdings"/>
              </a:rPr>
              <a:t>leave 1831</a:t>
            </a:r>
          </a:p>
          <a:p>
            <a:pPr lvl="1"/>
            <a:r>
              <a:rPr lang="en-US" b="1" dirty="0" smtClean="0">
                <a:sym typeface="Wingdings"/>
              </a:rPr>
              <a:t>Seminoles </a:t>
            </a:r>
            <a:r>
              <a:rPr lang="en-US" dirty="0" smtClean="0">
                <a:sym typeface="Wingdings"/>
              </a:rPr>
              <a:t>resist most fiercely 2</a:t>
            </a:r>
            <a:r>
              <a:rPr lang="en-US" baseline="30000" dirty="0" smtClean="0">
                <a:sym typeface="Wingdings"/>
              </a:rPr>
              <a:t>nd</a:t>
            </a:r>
            <a:r>
              <a:rPr lang="en-US" dirty="0" smtClean="0">
                <a:sym typeface="Wingdings"/>
              </a:rPr>
              <a:t> Seminole War</a:t>
            </a:r>
            <a:endParaRPr lang="en-US" b="1" dirty="0" smtClean="0"/>
          </a:p>
          <a:p>
            <a:pPr lvl="1"/>
            <a:r>
              <a:rPr lang="en-US" b="1" u="sng" dirty="0" smtClean="0"/>
              <a:t>Trail of Tears </a:t>
            </a:r>
            <a:r>
              <a:rPr lang="en-US" dirty="0" smtClean="0"/>
              <a:t>(1830s) – Cherokee win </a:t>
            </a:r>
            <a:r>
              <a:rPr lang="en-US" i="1" dirty="0" smtClean="0"/>
              <a:t>Worcester v. Georgia</a:t>
            </a:r>
            <a:r>
              <a:rPr lang="en-US" dirty="0" smtClean="0">
                <a:sym typeface="Wingdings"/>
              </a:rPr>
              <a:t> Forced W. of Mississippi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6366"/>
            <a:ext cx="5112446" cy="2761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278" y="3628549"/>
            <a:ext cx="2357264" cy="32294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40939" y="649956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O</a:t>
            </a:r>
            <a:r>
              <a:rPr lang="en-US" b="1" dirty="0" err="1" smtClean="0"/>
              <a:t>ceola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9310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Nullification Crisis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1832 – S. Carolina feared protective tariff; claimed discriminatory &amp; unconstitutional</a:t>
            </a:r>
            <a:r>
              <a:rPr lang="en-US" dirty="0" smtClean="0">
                <a:sym typeface="Wingdings"/>
              </a:rPr>
              <a:t></a:t>
            </a:r>
          </a:p>
          <a:p>
            <a:r>
              <a:rPr lang="en-US" b="1" u="sng" dirty="0" smtClean="0">
                <a:sym typeface="Wingdings"/>
              </a:rPr>
              <a:t>John C. Calhoun </a:t>
            </a:r>
            <a:r>
              <a:rPr lang="en-US" dirty="0" smtClean="0">
                <a:sym typeface="Wingdings"/>
              </a:rPr>
              <a:t>– changes political views to oppose Jackson &amp; tariff (was VP)</a:t>
            </a:r>
          </a:p>
          <a:p>
            <a:r>
              <a:rPr lang="en-US" dirty="0" smtClean="0"/>
              <a:t>Stressed nullification of federal laws</a:t>
            </a:r>
            <a:r>
              <a:rPr lang="en-US" dirty="0" smtClean="0">
                <a:sym typeface="Wingdings"/>
              </a:rPr>
              <a:t></a:t>
            </a:r>
          </a:p>
          <a:p>
            <a:r>
              <a:rPr lang="en-US" dirty="0" smtClean="0">
                <a:sym typeface="Wingdings"/>
              </a:rPr>
              <a:t>Jackson sends warships to protect union</a:t>
            </a:r>
          </a:p>
          <a:p>
            <a:r>
              <a:rPr lang="en-US" b="1" dirty="0" smtClean="0">
                <a:sym typeface="Wingdings"/>
              </a:rPr>
              <a:t>Henry Clay </a:t>
            </a:r>
            <a:r>
              <a:rPr lang="en-US" dirty="0" smtClean="0">
                <a:sym typeface="Wingdings"/>
              </a:rPr>
              <a:t>facilitates compromise </a:t>
            </a:r>
            <a:r>
              <a:rPr lang="en-US" dirty="0" err="1" smtClean="0">
                <a:sym typeface="Wingdings"/>
              </a:rPr>
              <a:t>tariffOK</a:t>
            </a:r>
            <a:r>
              <a:rPr lang="en-US" dirty="0" smtClean="0">
                <a:sym typeface="Wingdings"/>
              </a:rPr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09" y="4491708"/>
            <a:ext cx="1843480" cy="2359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789" y="4485072"/>
            <a:ext cx="1612362" cy="2366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249" y="4485072"/>
            <a:ext cx="1727392" cy="23662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05641" y="58441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Clay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316165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Calhoun &amp;</a:t>
            </a:r>
          </a:p>
          <a:p>
            <a:r>
              <a:rPr lang="en-US" b="1" dirty="0" smtClean="0"/>
              <a:t>Sam the Eagle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5753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National Bank Controversy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National Bank (1816-1836)</a:t>
            </a:r>
          </a:p>
          <a:p>
            <a:r>
              <a:rPr lang="en-US" dirty="0" smtClean="0"/>
              <a:t>Jackson “almost obsessed” with destroying it; claimed unconstitutionality, but </a:t>
            </a:r>
            <a:r>
              <a:rPr lang="en-US" i="1" dirty="0" smtClean="0"/>
              <a:t>McCullough vs. Maryland</a:t>
            </a:r>
            <a:r>
              <a:rPr lang="en-US" dirty="0" smtClean="0"/>
              <a:t> (1819) said differently</a:t>
            </a:r>
          </a:p>
          <a:p>
            <a:r>
              <a:rPr lang="en-US" dirty="0" smtClean="0"/>
              <a:t>Since </a:t>
            </a:r>
            <a:r>
              <a:rPr lang="en-US" b="1" dirty="0" smtClean="0"/>
              <a:t>Panic of 1819</a:t>
            </a:r>
            <a:r>
              <a:rPr lang="en-US" dirty="0" smtClean="0">
                <a:sym typeface="Wingdings"/>
              </a:rPr>
              <a:t> bank was prosperous; Jackson felt it a puppet to rich NE interests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526" y="3935029"/>
            <a:ext cx="3577717" cy="292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12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746"/>
            <a:ext cx="9144000" cy="4525963"/>
          </a:xfrm>
        </p:spPr>
        <p:txBody>
          <a:bodyPr/>
          <a:lstStyle/>
          <a:p>
            <a:r>
              <a:rPr lang="en-US" b="1" u="sng" dirty="0" smtClean="0"/>
              <a:t>1823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aristocratic </a:t>
            </a:r>
            <a:r>
              <a:rPr lang="en-US" b="1" dirty="0" smtClean="0"/>
              <a:t>Nicholas </a:t>
            </a:r>
            <a:r>
              <a:rPr lang="en-US" b="1" dirty="0"/>
              <a:t>Biddle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 err="1" smtClean="0"/>
              <a:t>pres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 smtClean="0"/>
              <a:t>bank </a:t>
            </a:r>
          </a:p>
          <a:p>
            <a:r>
              <a:rPr lang="en-US" b="1" u="sng" dirty="0" smtClean="0"/>
              <a:t>1832</a:t>
            </a:r>
            <a:r>
              <a:rPr lang="en-US" dirty="0" smtClean="0"/>
              <a:t> – Biddle—urged by </a:t>
            </a:r>
            <a:r>
              <a:rPr lang="en-US" b="1" dirty="0" smtClean="0"/>
              <a:t>Clay and Webster</a:t>
            </a:r>
            <a:r>
              <a:rPr lang="en-US" dirty="0" smtClean="0"/>
              <a:t>—pushed through renewal of charter early to make Jackson’s inevitable veto a campaign issue</a:t>
            </a:r>
            <a:r>
              <a:rPr lang="en-US" dirty="0" smtClean="0">
                <a:sym typeface="Wingdings"/>
              </a:rPr>
              <a:t> Wins re-election easily &amp; veto stays as </a:t>
            </a:r>
            <a:r>
              <a:rPr lang="en-US" b="1" dirty="0" smtClean="0">
                <a:sym typeface="Wingdings"/>
              </a:rPr>
              <a:t>Anti-Masonic </a:t>
            </a:r>
            <a:r>
              <a:rPr lang="en-US" b="1" dirty="0">
                <a:sym typeface="Wingdings"/>
              </a:rPr>
              <a:t>P</a:t>
            </a:r>
            <a:r>
              <a:rPr lang="en-US" b="1" dirty="0" smtClean="0">
                <a:sym typeface="Wingdings"/>
              </a:rPr>
              <a:t>arty</a:t>
            </a:r>
            <a:r>
              <a:rPr lang="en-US" dirty="0" smtClean="0">
                <a:sym typeface="Wingdings"/>
              </a:rPr>
              <a:t> takes votes from Clay’s National Republicans</a:t>
            </a:r>
            <a:endParaRPr lang="en-US" dirty="0" smtClean="0"/>
          </a:p>
          <a:p>
            <a:r>
              <a:rPr lang="en-US" dirty="0" smtClean="0"/>
              <a:t>Jackson stopped using National Bank, instead opting for state “pet banks”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8934"/>
            <a:ext cx="2157554" cy="2589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635" y="4463250"/>
            <a:ext cx="2908601" cy="23947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283" y="3748346"/>
            <a:ext cx="2616717" cy="3218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2980" y="5871458"/>
            <a:ext cx="8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Biddle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4804" y="6116581"/>
            <a:ext cx="101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Webster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14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Panic of 1837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Biddle responds by calling in loans</a:t>
            </a:r>
            <a:r>
              <a:rPr lang="en-US" dirty="0" smtClean="0">
                <a:sym typeface="Wingdings"/>
              </a:rPr>
              <a:t> contracts fed. </a:t>
            </a:r>
            <a:r>
              <a:rPr lang="en-US" dirty="0">
                <a:sym typeface="Wingdings"/>
              </a:rPr>
              <a:t>m</a:t>
            </a:r>
            <a:r>
              <a:rPr lang="en-US" dirty="0" smtClean="0">
                <a:sym typeface="Wingdings"/>
              </a:rPr>
              <a:t>oney supply pet banks speculate wildly</a:t>
            </a:r>
          </a:p>
          <a:p>
            <a:r>
              <a:rPr lang="en-US" b="1" u="sng" dirty="0" smtClean="0">
                <a:sym typeface="Wingdings"/>
              </a:rPr>
              <a:t>PANIC! </a:t>
            </a:r>
            <a:r>
              <a:rPr lang="en-US" dirty="0" smtClean="0">
                <a:sym typeface="Wingdings"/>
              </a:rPr>
              <a:t>– Federal surplus given to states + int’l payment deficit Federal bank is BROKE!</a:t>
            </a:r>
          </a:p>
          <a:p>
            <a:r>
              <a:rPr lang="en-US" b="1" u="sng" dirty="0" smtClean="0">
                <a:sym typeface="Wingdings"/>
              </a:rPr>
              <a:t>Whigs</a:t>
            </a:r>
            <a:r>
              <a:rPr lang="en-US" dirty="0" smtClean="0">
                <a:sym typeface="Wingdings"/>
              </a:rPr>
              <a:t> – created as Anti-Jackson party in 1836</a:t>
            </a:r>
          </a:p>
          <a:p>
            <a:r>
              <a:rPr lang="en-US" b="1" u="sng" dirty="0" smtClean="0">
                <a:sym typeface="Wingdings"/>
              </a:rPr>
              <a:t>Specie circular </a:t>
            </a:r>
            <a:r>
              <a:rPr lang="en-US" dirty="0" smtClean="0">
                <a:sym typeface="Wingdings"/>
              </a:rPr>
              <a:t>– only gold and silver accepted as payment for federal lands hurts speculators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81" y="4462990"/>
            <a:ext cx="3427971" cy="2395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440" y="4462990"/>
            <a:ext cx="3123927" cy="241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87606"/>
      </p:ext>
    </p:extLst>
  </p:cSld>
  <p:clrMapOvr>
    <a:masterClrMapping/>
  </p:clrMapOvr>
</p:sld>
</file>

<file path=ppt/theme/theme1.xml><?xml version="1.0" encoding="utf-8"?>
<a:theme xmlns:a="http://schemas.openxmlformats.org/drawingml/2006/main" name="EdwardsP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319</Words>
  <Application>Microsoft Macintosh PowerPoint</Application>
  <PresentationFormat>On-screen Show (4:3)</PresentationFormat>
  <Paragraphs>32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EdwardsPPT</vt:lpstr>
      <vt:lpstr>King Andrew</vt:lpstr>
      <vt:lpstr>Targets</vt:lpstr>
      <vt:lpstr>Minority Treatment</vt:lpstr>
      <vt:lpstr>Nullification Crisis</vt:lpstr>
      <vt:lpstr>National Bank Controversy</vt:lpstr>
      <vt:lpstr>PowerPoint Presentation</vt:lpstr>
      <vt:lpstr>Panic of 1837</vt:lpstr>
    </vt:vector>
  </TitlesOfParts>
  <Company>Upper St. Clair School District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Technology Department</dc:creator>
  <cp:lastModifiedBy>Technology Department</cp:lastModifiedBy>
  <cp:revision>12</cp:revision>
  <dcterms:created xsi:type="dcterms:W3CDTF">2013-07-02T01:42:20Z</dcterms:created>
  <dcterms:modified xsi:type="dcterms:W3CDTF">2013-07-19T15:58:02Z</dcterms:modified>
</cp:coreProperties>
</file>